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72" r:id="rId6"/>
    <p:sldId id="283" r:id="rId7"/>
    <p:sldId id="280" r:id="rId8"/>
    <p:sldId id="282" r:id="rId9"/>
    <p:sldId id="281" r:id="rId10"/>
    <p:sldId id="285" r:id="rId11"/>
    <p:sldId id="286" r:id="rId12"/>
    <p:sldId id="288" r:id="rId13"/>
    <p:sldId id="287" r:id="rId14"/>
    <p:sldId id="284" r:id="rId15"/>
    <p:sldId id="290" r:id="rId16"/>
    <p:sldId id="296" r:id="rId17"/>
    <p:sldId id="293" r:id="rId18"/>
    <p:sldId id="295" r:id="rId19"/>
    <p:sldId id="291" r:id="rId20"/>
    <p:sldId id="297" r:id="rId21"/>
    <p:sldId id="298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A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DA6AA-E72F-41E0-8912-4A695AB6892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5B2B6-EEA3-4A17-9CFA-5E09448A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5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18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3 – safety equipment not being worn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79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4 – pallets not stacked correctly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3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5 – very messy work locker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9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6 – person in w/c can’t get in the door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74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7 - Garbage all over the parking 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8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Miracle on Ice Video</a:t>
            </a:r>
          </a:p>
          <a:p>
            <a:r>
              <a:rPr lang="en-US" dirty="0"/>
              <a:t>Talk about what they 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4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 with someone you don’t know well and ask them three questions.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like to do in your free time?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me about your favorite memory?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could go anywhere, where would you go?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introduce your partner to the group.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4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 Moments are everyday stories of great things happening in your organization that match your mission. </a:t>
            </a:r>
          </a:p>
          <a:p>
            <a:pPr fontAlgn="base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define a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“mission moment”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a tiny, powerful example of how your organization is making an impact. The key is: it MUST be an example about a real person. Even if you do advocacy work or are an environmental charity, it has to be a people story. Mission moments put a face on what you do. They are stories and examples that can be repeated by others because they are short and inspiring.</a:t>
            </a:r>
          </a:p>
          <a:p>
            <a:pPr fontAlgn="base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allow you to brag about your work through someone else’s eyes</a:t>
            </a:r>
          </a:p>
          <a:p>
            <a:pPr fontAlgn="base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class will start with a Mission moment. </a:t>
            </a:r>
          </a:p>
          <a:p>
            <a:pPr fontAlgn="base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share a mission moment about the great things your organization is doing. Ask for other stories and ask participants to be thinking about a mission moment for out next class. </a:t>
            </a:r>
          </a:p>
          <a:p>
            <a:pPr fontAlgn="base" latinLnBrk="0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are looking for a job you want to be sure that the mission of the organization matches your personal values. Personal values are what is important to you at work. What if it doesn’t?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9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an employer look for in a great worker? </a:t>
            </a:r>
          </a:p>
          <a:p>
            <a:r>
              <a:rPr lang="en-US" dirty="0"/>
              <a:t>On a flipchart draw a picture of a person – ask participants to write words or draw pictures of what employer would look for in a great worker. </a:t>
            </a:r>
          </a:p>
          <a:p>
            <a:r>
              <a:rPr lang="en-US" dirty="0"/>
              <a:t>What if they were the CEO of the organization – What would they look for in a great worker</a:t>
            </a:r>
          </a:p>
          <a:p>
            <a:endParaRPr lang="en-US" dirty="0"/>
          </a:p>
          <a:p>
            <a:r>
              <a:rPr lang="en-US" dirty="0"/>
              <a:t>When the poster is done – review the list. Ask people to raise their hand if they are good at each item. </a:t>
            </a:r>
          </a:p>
          <a:p>
            <a:r>
              <a:rPr lang="en-US" dirty="0"/>
              <a:t>Discuss ways we can improve?</a:t>
            </a:r>
          </a:p>
          <a:p>
            <a:endParaRPr lang="en-US" dirty="0"/>
          </a:p>
          <a:p>
            <a:r>
              <a:rPr lang="en-US" dirty="0"/>
              <a:t>You are the CEO/Boss of your own life. The work must be done by you.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95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what is a leader or what is leadership?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Leadership is action. It is not a position. We can all be leaders.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 Shifting with Leadership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Equipment: rope tied into a loop It should be large enough for everyone to hold with both hands while they stand together in a circle. Tell group to make a shape, such as a circle, square, triangle, etc. The group then tries to put the rope on the floor in that shape.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activity talk about what the group saw. What worked and what did not. How did people work together? Did leaders emerge?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took initiative? Who followed along?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for leaders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African safari – see the next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93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what is a leader or what is leadership?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Leadership is action. It is not a position. We can all be leaders. 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activity talk about what the group saw. What worked and what did not. How did people work together? Did leaders emerge?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took initiative? Who followed along?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for leaders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41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video – First Follower, Leadership Lessons from a Dancing Guy. </a:t>
            </a:r>
          </a:p>
          <a:p>
            <a:r>
              <a:rPr lang="en-US" dirty="0"/>
              <a:t>Talk about the video – what did people think?</a:t>
            </a:r>
          </a:p>
          <a:p>
            <a:r>
              <a:rPr lang="en-US" dirty="0"/>
              <a:t>It took courage to be the first follower, what happened? How was a movement created? </a:t>
            </a:r>
          </a:p>
          <a:p>
            <a:r>
              <a:rPr lang="en-US" dirty="0"/>
              <a:t>Key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Easy to Follow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 embraces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a follower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Takes Guts</a:t>
            </a:r>
          </a:p>
          <a:p>
            <a:endParaRPr lang="en-US" dirty="0"/>
          </a:p>
          <a:p>
            <a:r>
              <a:rPr lang="en-US" dirty="0"/>
              <a:t>Ask the group – who is a leader they would like to follow? Someone you respect? Someone that does great work.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Initiative definition - the power or opportunity to act or take charge before others 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Leadership take initiative. </a:t>
            </a:r>
          </a:p>
          <a:p>
            <a:r>
              <a:rPr lang="en-US" dirty="0"/>
              <a:t>How do we take initiative to make things happen? </a:t>
            </a:r>
          </a:p>
          <a:p>
            <a:endParaRPr lang="en-US" dirty="0"/>
          </a:p>
          <a:p>
            <a:r>
              <a:rPr lang="en-US" dirty="0"/>
              <a:t>Review the next slides have people work in pairs and identify the problem. Ask the group how they could take initiative.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40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 – lots of work to do but nobody is doing 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25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2 – someone very worried or sad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B2B6-EEA3-4A17-9CFA-5E09448A9A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0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9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2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8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5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35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7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69D4-DAD3-4298-8176-4C390C3ECE87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E2799-0244-4365-A498-4A76026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dmyoMe4iHM&amp;feature=youtu.b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fW8amMCVAJQ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60786" y="3604862"/>
            <a:ext cx="9070428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 txBox="1">
            <a:spLocks/>
          </p:cNvSpPr>
          <p:nvPr/>
        </p:nvSpPr>
        <p:spPr>
          <a:xfrm>
            <a:off x="1524000" y="391418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Session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E38BD-C508-4C2B-B663-BAC0E141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696593"/>
            <a:ext cx="7315200" cy="188366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0853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1596993"/>
            <a:ext cx="7315834" cy="3664014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6729984" y="331771"/>
            <a:ext cx="484225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could you show initiative?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976872" y="890649"/>
            <a:ext cx="4595368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41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1596993"/>
            <a:ext cx="7315834" cy="366401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6729984" y="331771"/>
            <a:ext cx="484225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could you show initiative?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976872" y="890649"/>
            <a:ext cx="4595368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047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6729984" y="331771"/>
            <a:ext cx="484225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could you show initiative?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976872" y="890649"/>
            <a:ext cx="4595368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1596993"/>
            <a:ext cx="731583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6729984" y="331771"/>
            <a:ext cx="484225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could you show initiative?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976872" y="890649"/>
            <a:ext cx="4595368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1596993"/>
            <a:ext cx="731583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6729984" y="331771"/>
            <a:ext cx="484225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could you show initiative?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976872" y="890649"/>
            <a:ext cx="4595368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4" y="1371421"/>
            <a:ext cx="10973751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681" y="1276925"/>
            <a:ext cx="9766638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84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6729984" y="331771"/>
            <a:ext cx="484225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could you show initiative?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976872" y="890649"/>
            <a:ext cx="4595368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1596993"/>
            <a:ext cx="731583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63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572375" y="331771"/>
            <a:ext cx="3999865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prstClr val="black"/>
                </a:solidFill>
              </a:rPr>
              <a:t>Words to lead by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843388" y="890649"/>
            <a:ext cx="3728852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38200" y="1580073"/>
            <a:ext cx="10515600" cy="75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dirty="0">
                <a:solidFill>
                  <a:prstClr val="black"/>
                </a:solidFill>
                <a:hlinkClick r:id="rId3"/>
              </a:rPr>
              <a:t>https://www.youtube.com/watch?v=tdmyoMe4iHM&amp;feature=youtu.be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763" y="2121262"/>
            <a:ext cx="584047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0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709160" y="331771"/>
            <a:ext cx="6863081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prstClr val="black"/>
                </a:solidFill>
              </a:rPr>
              <a:t>Mission MOMENT Thought for the Day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52160" y="890649"/>
            <a:ext cx="5720080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48" y="1228153"/>
            <a:ext cx="3505504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48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572375" y="331771"/>
            <a:ext cx="3999865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843388" y="890649"/>
            <a:ext cx="3728852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163056" y="2038350"/>
            <a:ext cx="5409184" cy="3466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l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Demonstrate leadership and be prepared to talk about it. 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Take initiative. 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Tell one person about your class and what you are learning.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pic>
        <p:nvPicPr>
          <p:cNvPr id="10" name="Picture 2" descr="Math Homework – Helpful or Harmful? - KP® Mathematics : KP® Mathematics">
            <a:extLst>
              <a:ext uri="{FF2B5EF4-FFF2-40B4-BE49-F238E27FC236}">
                <a16:creationId xmlns:a16="http://schemas.microsoft.com/office/drawing/2014/main" id="{643BA918-0034-47B5-B449-326A19BC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038350"/>
            <a:ext cx="5238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48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8315693" y="331771"/>
            <a:ext cx="325654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Ice Breaker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843388" y="890649"/>
            <a:ext cx="3728852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388" y="1596993"/>
            <a:ext cx="4877223" cy="366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68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6603529" y="2038350"/>
            <a:ext cx="4968711" cy="323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dirty="0"/>
              <a:t>Demonstrate a positive attitude and be prepared to share with the class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/>
              <a:t>Be punctual to all work, classes and personal engagements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/>
              <a:t>Tell one person about your class and what you are learning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8315693" y="331771"/>
            <a:ext cx="325654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Homework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843388" y="890649"/>
            <a:ext cx="3728852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Math Homework – Helpful or Harmful? - KP® Mathematics : KP® Mathematics">
            <a:extLst>
              <a:ext uri="{FF2B5EF4-FFF2-40B4-BE49-F238E27FC236}">
                <a16:creationId xmlns:a16="http://schemas.microsoft.com/office/drawing/2014/main" id="{643BA918-0034-47B5-B449-326A19BC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038350"/>
            <a:ext cx="5238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20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8315693" y="331771"/>
            <a:ext cx="3256547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Mission Moments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843388" y="890649"/>
            <a:ext cx="3728852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1596993"/>
            <a:ext cx="731583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7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6062472" y="331771"/>
            <a:ext cx="5509769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does a great worker look like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3096" y="890649"/>
            <a:ext cx="5089144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1596993"/>
            <a:ext cx="731583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0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7843389" y="331771"/>
            <a:ext cx="3728852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Leaders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843388" y="890649"/>
            <a:ext cx="3728852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1840854"/>
            <a:ext cx="7315834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07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7051249" y="331771"/>
            <a:ext cx="4520991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African Safari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522590" y="890649"/>
            <a:ext cx="4049650" cy="4897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219" y="1020533"/>
            <a:ext cx="3475021" cy="131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219" y="2462370"/>
            <a:ext cx="3475021" cy="1561434"/>
          </a:xfrm>
          <a:prstGeom prst="rect">
            <a:avLst/>
          </a:prstGeom>
        </p:spPr>
      </p:pic>
      <p:pic>
        <p:nvPicPr>
          <p:cNvPr id="13" name="Picture 2" descr="The Best African Safaris For Every Kind of Traveller | Wanderlust">
            <a:extLst>
              <a:ext uri="{FF2B5EF4-FFF2-40B4-BE49-F238E27FC236}">
                <a16:creationId xmlns:a16="http://schemas.microsoft.com/office/drawing/2014/main" id="{DBF2DBB9-845A-40E3-94E7-22E62A8D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840" y="4169010"/>
            <a:ext cx="2576651" cy="15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38200" y="1595364"/>
            <a:ext cx="6897624" cy="3817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Make a poster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Determine what you will need – skills and equipment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Where will you stay, how long will you be gone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Everyone must have a task before and during the trip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Who will do what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06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29EB2AEE-D644-40E0-9CCA-46083315195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6592825" y="331771"/>
            <a:ext cx="4979416" cy="44722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Following a leader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711696" y="890649"/>
            <a:ext cx="4860544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838200" y="2367815"/>
            <a:ext cx="10515600" cy="244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hlinkClick r:id="rId5"/>
              </a:rPr>
              <a:t>https://www.youtube.com/watch?v=fW8amMCVAJQ</a:t>
            </a:r>
            <a:r>
              <a:rPr lang="en-US" sz="32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605" y="2989985"/>
            <a:ext cx="2828789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" y="5586"/>
            <a:ext cx="3188208" cy="151282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60786" y="3604862"/>
            <a:ext cx="9070428" cy="0"/>
          </a:xfrm>
          <a:prstGeom prst="line">
            <a:avLst/>
          </a:prstGeom>
          <a:ln w="31750">
            <a:solidFill>
              <a:srgbClr val="73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524000" y="106665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Break Time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791951"/>
            <a:ext cx="12192000" cy="812749"/>
          </a:xfrm>
          <a:prstGeom prst="rect">
            <a:avLst/>
          </a:prstGeom>
          <a:solidFill>
            <a:srgbClr val="265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1059" y="5791952"/>
            <a:ext cx="2743200" cy="8127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29EB2AEE-D644-40E0-9CCA-4608331519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9" y="5916938"/>
            <a:ext cx="1297821" cy="6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3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FF9EB1F74F8B439F8EFDFD2EEAF193" ma:contentTypeVersion="11" ma:contentTypeDescription="Create a new document." ma:contentTypeScope="" ma:versionID="5bc284a1f21e9e8d37f9b12219c82b38">
  <xsd:schema xmlns:xsd="http://www.w3.org/2001/XMLSchema" xmlns:xs="http://www.w3.org/2001/XMLSchema" xmlns:p="http://schemas.microsoft.com/office/2006/metadata/properties" xmlns:ns2="095a4f2d-c7f0-4693-b5f1-ddc4dae0e21a" xmlns:ns3="2f679ba0-1668-4621-880d-bbfbc29aad4d" targetNamespace="http://schemas.microsoft.com/office/2006/metadata/properties" ma:root="true" ma:fieldsID="a1af9d3bb7dc2643a5255706241d8b6f" ns2:_="" ns3:_="">
    <xsd:import namespace="095a4f2d-c7f0-4693-b5f1-ddc4dae0e21a"/>
    <xsd:import namespace="2f679ba0-1668-4621-880d-bbfbc29aad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a4f2d-c7f0-4693-b5f1-ddc4dae0e2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79ba0-1668-4621-880d-bbfbc29aad4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2D7DE3-051C-4611-8847-1B42E724983C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2f679ba0-1668-4621-880d-bbfbc29aad4d"/>
    <ds:schemaRef ds:uri="http://purl.org/dc/terms/"/>
    <ds:schemaRef ds:uri="095a4f2d-c7f0-4693-b5f1-ddc4dae0e21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465F89-0FFE-458B-821D-009CC650B3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14C583-1F4B-48D0-931B-9883B323CD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5a4f2d-c7f0-4693-b5f1-ddc4dae0e21a"/>
    <ds:schemaRef ds:uri="2f679ba0-1668-4621-880d-bbfbc29aad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989</Words>
  <Application>Microsoft Office PowerPoint</Application>
  <PresentationFormat>Widescreen</PresentationFormat>
  <Paragraphs>128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Minnesota Diversified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McKeever</dc:creator>
  <cp:lastModifiedBy>MDI Administrator</cp:lastModifiedBy>
  <cp:revision>22</cp:revision>
  <dcterms:created xsi:type="dcterms:W3CDTF">2021-01-11T19:00:44Z</dcterms:created>
  <dcterms:modified xsi:type="dcterms:W3CDTF">2021-05-12T14:14:34Z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0x010100DAFF9EB1F74F8B439F8EFDFD2EEAF193</vt:lpwstr>
  </property>
</Properties>
</file>