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04" r:id="rId6"/>
    <p:sldId id="272" r:id="rId7"/>
    <p:sldId id="300" r:id="rId8"/>
    <p:sldId id="280" r:id="rId9"/>
    <p:sldId id="306" r:id="rId10"/>
    <p:sldId id="307" r:id="rId11"/>
    <p:sldId id="281" r:id="rId12"/>
    <p:sldId id="285" r:id="rId13"/>
    <p:sldId id="308" r:id="rId14"/>
    <p:sldId id="286" r:id="rId15"/>
    <p:sldId id="309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80"/>
    <a:srgbClr val="73A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DA6AA-E72F-41E0-8912-4A695AB6892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5B2B6-EEA3-4A17-9CFA-5E09448A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5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Greet people as they come in, welcome them and say their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18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class will have a thought for the day. Share the thought for the day and ask the group what it means to them. Share what it means to you. </a:t>
            </a:r>
          </a:p>
          <a:p>
            <a:r>
              <a:rPr lang="en-US" dirty="0"/>
              <a:t>You can change the thought for the day if you have one that fits better for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4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 up with someone you don’t know well and ask them three questions.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like to do in your free time?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me about your favorite memory?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could go anywhere, where would you go?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introduce your partner to the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4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7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Optional – You could invite a guest to each session to have them share a Mission Moment Story</a:t>
            </a:r>
          </a:p>
          <a:p>
            <a:pPr fontAlgn="base" latinLnBrk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the Mission/Vision and Value of your organization and ask people to share a mission moment. </a:t>
            </a:r>
          </a:p>
          <a:p>
            <a:pPr fontAlgn="base" latinLnBrk="0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Mission Moments are everyday stories of great things happening in your organization that match your mission. </a:t>
            </a:r>
          </a:p>
          <a:p>
            <a:pPr fontAlgn="base" latinLnBrk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define 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“mission moment”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 tiny, powerful example of how your organization is making an impact. The key is: it MUST be an example about a real person. Even if you do advocacy work or are an environmental charity, it has to be a people story. Mission moments put a face on what you do. They are stories and examples that can be repeated by others because they are short and inspiring.</a:t>
            </a:r>
          </a:p>
          <a:p>
            <a:pPr fontAlgn="base" latinLnBrk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allow you to brag about your work through someone else’s eyes</a:t>
            </a:r>
          </a:p>
          <a:p>
            <a:pPr fontAlgn="base" latinLnBrk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class will start with a Mission moment. </a:t>
            </a:r>
          </a:p>
          <a:p>
            <a:pPr fontAlgn="base" latinLnBrk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share a mission moment about the great things your organization is doing. Ask for other stories and ask participants to be thinking about a mission moment for out next class. </a:t>
            </a:r>
          </a:p>
          <a:p>
            <a:pPr fontAlgn="base" latinLnBrk="0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are looking for a job you want to be sure that the mission of the organization matches your personal values. Personal values are what is important to you at work. What if it doesn’t?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9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slide to the participants. This session is on responding to supervision and authority.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– What is criticism and feedback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 - is to build up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Criticism – is used to express disapproval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Feedback - is used for improvement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examples and ask for examples from the group on Criticism and feedback.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video on how to give constructive criticism </a:t>
            </a:r>
          </a:p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with a partner or in a small group. 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this criticism or feedback? Mark “C” or “F” next to the statement. If you determine it is criticism, re-state to be constructive.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think it would be helpful to put the boxes on the shelf and the office would look cleaner?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workspace is a disaster. Why do you act so messy?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always leave your coat on the floor.  Hang it up!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wash our dishes right away it is easier to get the food off.  The lunchroom belongs to everyone.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such a slob.  Why don’t you iron your work shirt.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worried that you will trip. Can you please tie your shoes?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waste so much time at work.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worried that you spend so much money you will not have enough to pay your bills.  Would you like help with a budget?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necklace is pretty but it is not appropriate here because it could get caught in a machine.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such a stupid shirt to wear to work.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Gosh you are always late. Can’t you get your lazy self out of bed on time!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to make my lunch the night before so that I can get to work quicker. Do you think that would be helpful to you?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98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about supervisors – what is their role?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list with the group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if your supervisor gives you a task to complete?  What should you be thinking about? (put bullets on flip chart)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it safe?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I have questions about the duty?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I know how to do it?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I need help?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I need more information?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with your boss.  There is always more to a story. We often don’t know how a situation ends.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situation in which you may need to talk to the supervisor and practice giving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51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each participant an envelope and set of small cards (use index cards cut up) equal to the number of participants.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should write their name on the envelope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envelopes would be placed on a table or counter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participant write something nice on each card specific to their classmates (ex. You are funny. You are hard worker. You made me feel welcome on my first day. I appreciate that you helped me on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workfloor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people finish writing on the cards, they should put it in the appropriate envelope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have people read what feedback they received.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about the benefit of positive feedback.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9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Raise your hand if you believe you are an efficient worker.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being efficient mean to you?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it mean to be efficient at your job?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confident helps provide greater work efficiency – efficiency provides value to your employer, teammates, you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 and safety cannot be sacrificed/compromised because it costs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health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revenue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Explain the next exercise.  Hang up a flipchart page with the time vs money on it.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vs. money – on a flip chart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seconds = $1.00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seconds = $2.00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seconds = $3.00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Let's say this is the amount of money it cost your organization to complete a task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someone to do a task – record the time. (Pick up a tote or grab something from another room) record the time and how much it costs.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another person to do the same task, record the time and cost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cost the company more – should you go faster? Why or why not? What if I dropped the tote?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your best effort, evaluate your work, utilize feedback to improve work performance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flip chart record answers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Quality Look Like at your organization?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add your examples here.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MDI examples include: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best effort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Improper palletized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Rejected product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Hands stop moving while talking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 in aluminum bin</a:t>
            </a:r>
          </a:p>
          <a:p>
            <a:pPr lvl="0"/>
            <a:r>
              <a:rPr lang="en-US" sz="1200" dirty="0">
                <a:effectLst/>
              </a:rPr>
              <a:t>Evaluating your own work</a:t>
            </a:r>
            <a:r>
              <a:rPr lang="en-US" dirty="0">
                <a:effectLst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Utilizing feedback to improve your work		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Strive to meet quality standards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positive work habits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4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on your BOSS hat.  Now you are a business owner.  Talk about quality work.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you want to see from your employee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9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9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2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8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5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3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commons.wikimedia.org/wiki/File:Bunch_of_flowers.jpg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p-zwNp-qg&amp;feature=youtu.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penclipart.org/detail/31159/gift-by-rg102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560786" y="3604862"/>
            <a:ext cx="9070428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1524000" y="391418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Career Skills 101</a:t>
            </a:r>
          </a:p>
          <a:p>
            <a:r>
              <a:rPr lang="en-US" sz="4800"/>
              <a:t>Session 6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9782"/>
          <a:stretch/>
        </p:blipFill>
        <p:spPr>
          <a:xfrm>
            <a:off x="1700785" y="1922450"/>
            <a:ext cx="8814816" cy="14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051249" y="331771"/>
            <a:ext cx="4520991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are the boss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522590" y="890649"/>
            <a:ext cx="4049650" cy="4897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Myths about McDonald's Food to Stop Believing | Eat This Not That">
            <a:extLst>
              <a:ext uri="{FF2B5EF4-FFF2-40B4-BE49-F238E27FC236}">
                <a16:creationId xmlns:a16="http://schemas.microsoft.com/office/drawing/2014/main" id="{D548A2B5-025B-435D-932E-05DB14CF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517775"/>
            <a:ext cx="3140075" cy="22796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ow Walmart And Others Are Riding A Blockchain Wave To Supply ...">
            <a:extLst>
              <a:ext uri="{FF2B5EF4-FFF2-40B4-BE49-F238E27FC236}">
                <a16:creationId xmlns:a16="http://schemas.microsoft.com/office/drawing/2014/main" id="{D6FEBDE5-4ACE-4B62-821F-2FEBB9A74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2517775"/>
            <a:ext cx="3465513" cy="22796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Meadows Lanes: Bowling Alley | The Meadows">
            <a:extLst>
              <a:ext uri="{FF2B5EF4-FFF2-40B4-BE49-F238E27FC236}">
                <a16:creationId xmlns:a16="http://schemas.microsoft.com/office/drawing/2014/main" id="{8317B1B4-AFF9-4952-9635-F8376A07E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517775"/>
            <a:ext cx="4119563" cy="22796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3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11" name="Picture 10" descr="A close up of a flower&#10;&#10;Description automatically generated">
            <a:extLst>
              <a:ext uri="{FF2B5EF4-FFF2-40B4-BE49-F238E27FC236}">
                <a16:creationId xmlns:a16="http://schemas.microsoft.com/office/drawing/2014/main" id="{7217108F-FF2B-4CFA-B9DD-77C48276A6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9091" t="12122" b="19696"/>
          <a:stretch/>
        </p:blipFill>
        <p:spPr>
          <a:xfrm>
            <a:off x="1619250" y="523876"/>
            <a:ext cx="8686800" cy="514349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5D9716-68E8-4510-96A6-71947E30D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450" y="1209675"/>
            <a:ext cx="3427352" cy="17768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Thought for the Day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102CC93-C958-497A-B0FA-CCC89749C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4078" y="3236738"/>
            <a:ext cx="3723287" cy="82267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Without hard work, nothing grows but weeds.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8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572375" y="331771"/>
            <a:ext cx="3999865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fld id="{29EB2AEE-D644-40E0-9CCA-4608331519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163056" y="2038350"/>
            <a:ext cx="5409184" cy="3466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Give someone feedback and be prepared to tell the group about it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Be punctual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Pay attention to the quality of your work – do your best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Practice your elevator speech.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pic>
        <p:nvPicPr>
          <p:cNvPr id="10" name="Picture 2" descr="Math Homework – Helpful or Harmful? - KP® Mathematics : KP® Mathematics">
            <a:extLst>
              <a:ext uri="{FF2B5EF4-FFF2-40B4-BE49-F238E27FC236}">
                <a16:creationId xmlns:a16="http://schemas.microsoft.com/office/drawing/2014/main" id="{643BA918-0034-47B5-B449-326A19BC2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038350"/>
            <a:ext cx="5238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30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843389" y="331771"/>
            <a:ext cx="3728852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Thoughts or Questions?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fld id="{29EB2AEE-D644-40E0-9CCA-4608331519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pic>
        <p:nvPicPr>
          <p:cNvPr id="10" name="Picture 2" descr="A question of language: How to form questions in English">
            <a:extLst>
              <a:ext uri="{FF2B5EF4-FFF2-40B4-BE49-F238E27FC236}">
                <a16:creationId xmlns:a16="http://schemas.microsoft.com/office/drawing/2014/main" id="{26C05594-EC62-442D-9887-91245F2F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600200"/>
            <a:ext cx="7315200" cy="41148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5895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572375" y="331771"/>
            <a:ext cx="3999865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fld id="{29EB2AEE-D644-40E0-9CCA-4608331519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163056" y="2038350"/>
            <a:ext cx="5409184" cy="3466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Look at your social media. Is there anything that should be removed? 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Pay attention to workplace appearance.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pic>
        <p:nvPicPr>
          <p:cNvPr id="10" name="Picture 2" descr="Math Homework – Helpful or Harmful? - KP® Mathematics : KP® Mathematics">
            <a:extLst>
              <a:ext uri="{FF2B5EF4-FFF2-40B4-BE49-F238E27FC236}">
                <a16:creationId xmlns:a16="http://schemas.microsoft.com/office/drawing/2014/main" id="{643BA918-0034-47B5-B449-326A19BC2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038350"/>
            <a:ext cx="5238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9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8315693" y="331771"/>
            <a:ext cx="3256547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Ice Breaker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fld id="{29EB2AEE-D644-40E0-9CCA-4608331519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388" y="1596993"/>
            <a:ext cx="4877223" cy="3664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468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096125" y="331771"/>
            <a:ext cx="4476115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Review your elevator speech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362825" y="890649"/>
            <a:ext cx="4209415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fld id="{29EB2AEE-D644-40E0-9CCA-4608331519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322" y="1579467"/>
            <a:ext cx="6401355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8315693" y="331771"/>
            <a:ext cx="3256547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Mission Moments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083" y="1596993"/>
            <a:ext cx="7315834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7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572375" y="331771"/>
            <a:ext cx="3999865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prstClr val="black"/>
                </a:solidFill>
              </a:rPr>
              <a:t>Feedback or Criticism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fld id="{29EB2AEE-D644-40E0-9CCA-4608331519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313687" y="2952750"/>
            <a:ext cx="10049637" cy="2515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4400" dirty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https://www.youtube.com/watch?v=fbp-zwNp-qg&amp;feature=youtu.be</a:t>
            </a:r>
            <a:endParaRPr lang="en-US" sz="4400" dirty="0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5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fld id="{29EB2AEE-D644-40E0-9CCA-4608331519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8315693" y="331771"/>
            <a:ext cx="3256547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Supervision</a:t>
            </a:r>
          </a:p>
        </p:txBody>
      </p:sp>
      <p:pic>
        <p:nvPicPr>
          <p:cNvPr id="13" name="Picture 2" descr="Boss Baby Animated Series Trailer Reveals the Netflix Adaptation">
            <a:extLst>
              <a:ext uri="{FF2B5EF4-FFF2-40B4-BE49-F238E27FC236}">
                <a16:creationId xmlns:a16="http://schemas.microsoft.com/office/drawing/2014/main" id="{47E9621C-1896-46A5-9FE1-50AAA07BF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2477" y="1409700"/>
            <a:ext cx="2269680" cy="36607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3939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971032" y="331771"/>
            <a:ext cx="5601209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Feedback is a GIFT!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522590" y="890649"/>
            <a:ext cx="4049650" cy="4897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A50CA1-9506-4BBC-A8B6-BDF7E36B3F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t="18969" b="16666"/>
          <a:stretch/>
        </p:blipFill>
        <p:spPr>
          <a:xfrm>
            <a:off x="2389717" y="1514475"/>
            <a:ext cx="7315200" cy="3660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50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051249" y="331771"/>
            <a:ext cx="4520991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Quality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522590" y="890649"/>
            <a:ext cx="4049650" cy="4897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Directions">
            <a:extLst>
              <a:ext uri="{FF2B5EF4-FFF2-40B4-BE49-F238E27FC236}">
                <a16:creationId xmlns:a16="http://schemas.microsoft.com/office/drawing/2014/main" id="{910C02B7-5002-444F-9465-2CF19BEA1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05" y="1056032"/>
            <a:ext cx="4328169" cy="458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6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FF9EB1F74F8B439F8EFDFD2EEAF193" ma:contentTypeVersion="11" ma:contentTypeDescription="Create a new document." ma:contentTypeScope="" ma:versionID="5bc284a1f21e9e8d37f9b12219c82b38">
  <xsd:schema xmlns:xsd="http://www.w3.org/2001/XMLSchema" xmlns:xs="http://www.w3.org/2001/XMLSchema" xmlns:p="http://schemas.microsoft.com/office/2006/metadata/properties" xmlns:ns2="095a4f2d-c7f0-4693-b5f1-ddc4dae0e21a" xmlns:ns3="2f679ba0-1668-4621-880d-bbfbc29aad4d" targetNamespace="http://schemas.microsoft.com/office/2006/metadata/properties" ma:root="true" ma:fieldsID="a1af9d3bb7dc2643a5255706241d8b6f" ns2:_="" ns3:_="">
    <xsd:import namespace="095a4f2d-c7f0-4693-b5f1-ddc4dae0e21a"/>
    <xsd:import namespace="2f679ba0-1668-4621-880d-bbfbc29aad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a4f2d-c7f0-4693-b5f1-ddc4dae0e2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79ba0-1668-4621-880d-bbfbc29aad4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563AFB-05E3-4FAB-A6A7-C6244FEE17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f679ba0-1668-4621-880d-bbfbc29aad4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95a4f2d-c7f0-4693-b5f1-ddc4dae0e21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37C325-6CDE-43AD-B676-25210C6203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BC7F8-356F-40DC-9056-0CD6CB565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5a4f2d-c7f0-4693-b5f1-ddc4dae0e21a"/>
    <ds:schemaRef ds:uri="2f679ba0-1668-4621-880d-bbfbc29aad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1341</Words>
  <Application>Microsoft Office PowerPoint</Application>
  <PresentationFormat>Widescreen</PresentationFormat>
  <Paragraphs>149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Thought for the Day</vt:lpstr>
      <vt:lpstr>PowerPoint Presentation</vt:lpstr>
      <vt:lpstr>PowerPoint Presentation</vt:lpstr>
    </vt:vector>
  </TitlesOfParts>
  <Company>Minnesota Diversified Industries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McKeever</dc:creator>
  <cp:lastModifiedBy>MDI Administrator</cp:lastModifiedBy>
  <cp:revision>31</cp:revision>
  <dcterms:created xsi:type="dcterms:W3CDTF">2021-01-11T19:00:44Z</dcterms:created>
  <dcterms:modified xsi:type="dcterms:W3CDTF">2021-05-12T14:55:37Z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0x010100DAFF9EB1F74F8B439F8EFDFD2EEAF193</vt:lpwstr>
  </property>
</Properties>
</file>